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42ABF6-EA9E-43C4-B182-28D044B1F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55EFDE-DD4F-4B86-908A-3417E748C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F7B7B3-5072-4B22-8A58-5C447F19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149F65-B687-495B-8EB0-748B24B75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74F652-72E7-4C31-9888-1065B100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30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CB30C2-4D17-4EDE-9854-F3C0DFCA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F44752-C432-4FBA-9FD8-844307D77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2E7F07-F2A1-4F5D-A291-1719140AA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281FB5-C0AA-45C1-9F01-FFABC64F4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E7BD13-9977-4B6F-9FEB-B20BB4E6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92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860263-4D21-4A12-8ED5-69F9E4F3D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710174-9F8F-4369-86B0-D8CF9A052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256C5E-6B48-471C-8AFF-AB88D7C6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CA6EA5-A90F-4ED6-9A34-D9B4431E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828BCF-7F9D-4060-9DCB-83A474AE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96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422600-5E85-4842-A958-23C759CD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5EA55A-CA03-446B-BFF4-BB85D6EB6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88D49E-2231-475D-B15F-880378AA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ED01FC-4757-4341-B84B-05ADA3135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9B76A2-06D6-4B2C-A66C-BFD488C9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45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7DD0A1-E6C2-4B2A-BDAB-27AFC1B4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54EAB6-F8E1-43B6-8178-481259B02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1C69F3-E0FF-4639-B3EB-30B2459E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3020E3-1F46-43B6-9A16-BDFC95FE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9F5CA6-48A3-4FEA-BD72-61EFCC251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72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D3A73-24A8-4DDF-BE1C-41E0BCE9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C6BE44-1C76-499B-BBF7-98CA56D02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88E65D8-3C50-48EB-B628-1574FB709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6A4B99-98E2-481F-ACA7-96B8E2CB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7773DA-23AF-4554-BC34-1C4FAA98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3645F3-55B7-4946-A039-22905068D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68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3270F8-F307-4AED-B2CE-265A54848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4DFA2F-E7B9-45F4-A34E-312EA8F52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168CBA-56BA-444C-9C71-9B590A31D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F251471-783D-44F6-A87F-5652C7936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3D863E6-3896-47D3-B649-36AD2813A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18CA5A-C091-4AB6-B755-A860C64E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9AE4AE5-E7CC-48BC-9CD0-A926CD45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38AF729-37F8-4D8C-8018-0FA082405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23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7E2A7-A706-4F4D-9DCF-A4408F629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C1C9F2-EDAA-44C2-88CF-3C101886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B25047-BB35-4512-AFF6-2C62115D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784838-8B6D-4D8C-9A6A-40367728C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1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121E477-71B6-4A8C-97D8-2A6C7432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AB38E7-0720-403C-988E-AA7A354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3250F3-8D23-49FA-A953-6E25F4EC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36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900819-A776-41B3-8A8A-1794CE47D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EE2E09-F238-4F1B-A87D-FBF322D9C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DFD7A4-9A89-48A2-B7FE-50F8F204C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2F972E-D2C0-4DC8-A74D-3EF055E6D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65A590-3EB8-429C-9A5E-46FDB3DA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C5DF8A-879C-4936-BED1-E864D534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73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1AB724-9BA2-4740-ADCB-C1F0FEAC1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F56C132-6B3D-4142-9F85-695D5330C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AB30F9-C0B5-412D-A1D2-952AA5C70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85670C-F417-4C20-B1F8-8D6B426D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1428A4-DD3A-4BF0-A66E-304C9D50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32B638-A02B-4DC6-84A2-4FD8D866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27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BF66F8D-BFD2-43A8-B03C-0D8271CFC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9057BF-74B7-4885-B807-6688A83F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8D8EDE-5D41-485B-9F12-4C8EB3281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2FE1D-B934-493E-8440-E435D23F07C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777E73-F798-4635-84B7-F49119ADF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A99E81-C454-473A-9B0E-2F1C4DB2B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CF5EB-C07D-4492-8636-DA04A0C38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14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C2174B9-992D-42AE-A1FF-340DB8BD4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57" y="185531"/>
            <a:ext cx="4752829" cy="588276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8356CCCD-80E2-4B33-8D04-0216EB11D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2196" y="274616"/>
            <a:ext cx="6601746" cy="195289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3B70B1C-E70E-4913-A08B-64ED968F9E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4861" y="1949634"/>
            <a:ext cx="5700572" cy="46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41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mrl mo008</dc:creator>
  <cp:lastModifiedBy>mrl mo008</cp:lastModifiedBy>
  <cp:revision>1</cp:revision>
  <dcterms:created xsi:type="dcterms:W3CDTF">2021-10-29T04:57:14Z</dcterms:created>
  <dcterms:modified xsi:type="dcterms:W3CDTF">2021-10-29T05:02:26Z</dcterms:modified>
</cp:coreProperties>
</file>